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уровень усвоения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уровень усвоения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уровень усвоения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axId val="117348608"/>
        <c:axId val="117369856"/>
      </c:barChart>
      <c:catAx>
        <c:axId val="117348608"/>
        <c:scaling>
          <c:orientation val="minMax"/>
        </c:scaling>
        <c:axPos val="b"/>
        <c:tickLblPos val="nextTo"/>
        <c:crossAx val="117369856"/>
        <c:crosses val="autoZero"/>
        <c:auto val="1"/>
        <c:lblAlgn val="ctr"/>
        <c:lblOffset val="100"/>
      </c:catAx>
      <c:valAx>
        <c:axId val="117369856"/>
        <c:scaling>
          <c:orientation val="minMax"/>
        </c:scaling>
        <c:axPos val="l"/>
        <c:majorGridlines/>
        <c:numFmt formatCode="General" sourceLinked="1"/>
        <c:tickLblPos val="nextTo"/>
        <c:crossAx val="1173486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8C97938-3563-42D7-B886-A803FCAE6D85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ED2382-EBFD-4593-B52C-81711B4D3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4C4B8-C67A-493E-A20F-DF59D87137E1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574CE-B293-4235-86C1-F252FDFC5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EF5EF-EA4D-4923-B870-54691665827E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5B103-45A9-4E0E-9B1E-19FD32009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D09CB4-1401-49DC-AE6F-E797E53A2647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055A0-40CF-413C-82A1-412ED8CA1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F9922E8-C41B-4C00-A34C-6D133C6BDD61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AE43A3-4142-428D-8D07-000D2C272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37D93A-4A13-4ADB-9184-21A1C8BBD76B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A2089E-4DCE-433E-8B21-F846952AA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0F28E8-2252-43F6-B3BA-5FAF8BB9F24A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43749D-82A8-4D32-B389-7742BD6FF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7BCF57-D588-4A01-BF1E-8275B78B1CBC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4F108-42D0-4BDB-B126-02DA131F4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FCF74-FA18-40A3-A558-49AB08DB4AEF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6790-9E71-4699-8A3C-1E505C791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F5E17ED8-F98E-415B-B016-0A6C34CD5EF2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83DB834-256C-4BC4-946E-7986607E7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E5AB6BF-0EC8-4430-9092-744FE1A31903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10DE00C-3D9E-462A-8B90-AEFBBD52C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4482EC6-EB5F-40F9-A26E-012A24667665}" type="datetimeFigureOut">
              <a:rPr lang="ru-RU"/>
              <a:pPr>
                <a:defRPr/>
              </a:pPr>
              <a:t>16.12.2019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FFDA1D9-81DA-450D-AFC0-38DB54285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89" r:id="rId7"/>
    <p:sldLayoutId id="2147483798" r:id="rId8"/>
    <p:sldLayoutId id="2147483799" r:id="rId9"/>
    <p:sldLayoutId id="2147483790" r:id="rId10"/>
    <p:sldLayoutId id="2147483791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Педсовет №2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838"/>
            <a:ext cx="6400800" cy="38163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b="1" smtClean="0"/>
              <a:t>Использование инновационных технологий в образовательной деятельности по речевому развитию</a:t>
            </a:r>
            <a:endParaRPr lang="ru-RU" smtClean="0"/>
          </a:p>
          <a:p>
            <a:pPr>
              <a:spcBef>
                <a:spcPct val="0"/>
              </a:spcBef>
            </a:pPr>
            <a:r>
              <a:rPr lang="ru-RU" b="1" smtClean="0"/>
              <a:t>детей дошкольного возраста в контексте ФГОС ДО</a:t>
            </a: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Выступление заведующего  МБДОУ</a:t>
            </a:r>
            <a:br>
              <a:rPr lang="ru-RU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2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Амановой</a:t>
            </a:r>
            <a:r>
              <a:rPr lang="ru-RU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Анны Николаевны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79825"/>
          </a:xfrm>
        </p:spPr>
        <p:txBody>
          <a:bodyPr/>
          <a:lstStyle/>
          <a:p>
            <a:r>
              <a:rPr lang="ru-RU" smtClean="0"/>
              <a:t>«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Актуальность проблемы инновационного подхода в  речевом развитии детей дошкольного возраста</a:t>
            </a:r>
            <a:r>
              <a:rPr lang="ru-RU" smtClean="0"/>
              <a:t>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Итоги мониторинга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4648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Теоретическая часть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smtClean="0"/>
              <a:t>«Что такое метод?»</a:t>
            </a:r>
            <a:endParaRPr lang="ru-RU" smtClean="0"/>
          </a:p>
          <a:p>
            <a:r>
              <a:rPr lang="ru-RU" smtClean="0"/>
              <a:t> </a:t>
            </a:r>
            <a:r>
              <a:rPr lang="ru-RU" b="1" i="1" smtClean="0"/>
              <a:t>«Что такое методика?»</a:t>
            </a:r>
            <a:r>
              <a:rPr lang="ru-RU" smtClean="0"/>
              <a:t> </a:t>
            </a:r>
          </a:p>
          <a:p>
            <a:r>
              <a:rPr lang="ru-RU" b="1" i="1" smtClean="0"/>
              <a:t>«А что же такое педагогическая технология?»</a:t>
            </a:r>
            <a:r>
              <a:rPr lang="ru-RU" smtClean="0"/>
              <a:t> </a:t>
            </a:r>
            <a:endParaRPr lang="ru-RU" smtClean="0">
              <a:latin typeface="Arial" charset="0"/>
            </a:endParaRPr>
          </a:p>
          <a:p>
            <a:r>
              <a:rPr lang="ru-RU" smtClean="0"/>
              <a:t> </a:t>
            </a:r>
            <a:r>
              <a:rPr lang="ru-RU" b="1" i="1" smtClean="0"/>
              <a:t>«Какое место среди методики и технологии занимает образовательная программа дошкольного образования?»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Практическая  часть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</a:rPr>
              <a:t>Презентации </a:t>
            </a:r>
            <a:endParaRPr lang="ru-RU" sz="60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</a:rPr>
              <a:t>педагогов</a:t>
            </a:r>
            <a:r>
              <a:rPr lang="ru-RU" dirty="0" smtClean="0"/>
              <a:t>.</a:t>
            </a:r>
          </a:p>
        </p:txBody>
      </p:sp>
      <p:pic>
        <p:nvPicPr>
          <p:cNvPr id="4" name="Рисунок 3" descr="molodoj-sp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1484784"/>
            <a:ext cx="3396600" cy="48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</a:rPr>
              <a:t>Практическая часть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r>
              <a:rPr lang="ru-RU" sz="6000" smtClean="0">
                <a:latin typeface="Times New Roman" pitchFamily="18" charset="0"/>
              </a:rPr>
              <a:t>Деловая игра</a:t>
            </a:r>
          </a:p>
        </p:txBody>
      </p:sp>
      <p:pic>
        <p:nvPicPr>
          <p:cNvPr id="4" name="Рисунок 3" descr="pedsov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636912"/>
            <a:ext cx="4762500" cy="3867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effectLst/>
              </a:rPr>
              <a:t>Проект решения: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1. Использовать создание проблемных ситуаций на занятиях и в свободное время, побуждающих к активизации мыслительной  деятельности, развитию речи дошкольников (ответственные  воспитатели групп, срок в течение учебного года).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2. Продолжать создавать в ДОУ условия для развития речи детей: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-использование инновационных методов и приемов;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- пополнить группы дидактическими играми по развитию речи (ответственные воспитатели групп, срок в течение учебного года).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436</TotalTime>
  <Words>126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Педсовет №2</vt:lpstr>
      <vt:lpstr>Выступление заведующего  МБДОУ Амановой Анны Николаевны</vt:lpstr>
      <vt:lpstr>Итоги мониторинга</vt:lpstr>
      <vt:lpstr>Теоретическая часть</vt:lpstr>
      <vt:lpstr>Практическая  часть</vt:lpstr>
      <vt:lpstr>Практическая часть</vt:lpstr>
      <vt:lpstr>Проект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№2</dc:title>
  <dc:creator>Юрьевна Ивановна</dc:creator>
  <cp:lastModifiedBy>Ольга</cp:lastModifiedBy>
  <cp:revision>42</cp:revision>
  <dcterms:created xsi:type="dcterms:W3CDTF">2019-12-11T22:38:53Z</dcterms:created>
  <dcterms:modified xsi:type="dcterms:W3CDTF">2019-12-16T00:08:17Z</dcterms:modified>
</cp:coreProperties>
</file>