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3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8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8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1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3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2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5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6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2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0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6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2710-7486-4ADF-AB38-DFA2EB7BA175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6B49-3B84-4A8D-9C78-1A5C33F1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3683358"/>
            <a:ext cx="5173013" cy="3156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5" y="3683358"/>
            <a:ext cx="5263163" cy="3156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4" y="17704"/>
            <a:ext cx="5173015" cy="355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4" y="17704"/>
            <a:ext cx="5263164" cy="3551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5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0180"/>
            <a:ext cx="5340440" cy="3111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74265"/>
            <a:ext cx="5340439" cy="3346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3374266"/>
            <a:ext cx="5323268" cy="3346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160180"/>
            <a:ext cx="5323267" cy="3127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388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Алло</dc:creator>
  <cp:lastModifiedBy>Алло</cp:lastModifiedBy>
  <cp:revision>3</cp:revision>
  <dcterms:created xsi:type="dcterms:W3CDTF">2019-02-21T04:49:20Z</dcterms:created>
  <dcterms:modified xsi:type="dcterms:W3CDTF">2019-02-21T05:09:30Z</dcterms:modified>
</cp:coreProperties>
</file>